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61" r:id="rId7"/>
  </p:sldIdLst>
  <p:sldSz cx="12192000" cy="6858000"/>
  <p:notesSz cx="6858000" cy="9144000"/>
  <p:embeddedFontLst>
    <p:embeddedFont>
      <p:font typeface="Ubuntu" panose="020B0504030602030204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orient="horz" pos="3612" userDrawn="1">
          <p15:clr>
            <a:srgbClr val="A4A3A4"/>
          </p15:clr>
        </p15:guide>
        <p15:guide id="4" pos="74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E2D"/>
    <a:srgbClr val="CCB99C"/>
    <a:srgbClr val="4C3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840"/>
        <p:guide pos="665"/>
        <p:guide orient="horz" pos="3612"/>
        <p:guide pos="74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7D2A0A-59CD-70A3-040C-24728B2B0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6FBC-39B1-49AB-AA23-D96375597AD9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7D12-37FB-4FEF-BBDF-ECE80E5D9D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8572" y="566928"/>
            <a:ext cx="8917200" cy="594360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457200"/>
            <a:ext cx="89154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9806514" y="391649"/>
            <a:ext cx="1125655" cy="6581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906902"/>
            <a:ext cx="12192000" cy="1655064"/>
          </a:xfrm>
          <a:prstGeom prst="rect">
            <a:avLst/>
          </a:prstGeom>
          <a:solidFill>
            <a:srgbClr val="CC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55893" y="360042"/>
            <a:ext cx="6223181" cy="414795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71" y="283464"/>
            <a:ext cx="6221924" cy="4147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8673564" y="261818"/>
            <a:ext cx="814900" cy="476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901" y="5124065"/>
            <a:ext cx="10104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Ubuntu" panose="020B0504030602030204" pitchFamily="34" charset="0"/>
              </a:rPr>
              <a:t>Богатыри Илья Муромец, Добрыня Никитич и Алёша Попович </a:t>
            </a:r>
          </a:p>
          <a:p>
            <a:r>
              <a:rPr lang="ru-RU" sz="2400" spc="-60" dirty="0">
                <a:latin typeface="Ubuntu" panose="020B0504030602030204" pitchFamily="34" charset="0"/>
              </a:rPr>
              <a:t>стоят на страже границ родной земли, а когда ей угрожает опасность приходят на помощь своему народу, защищают и спасают его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28572" y="566928"/>
            <a:ext cx="8917200" cy="594360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457200"/>
            <a:ext cx="89154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9806514" y="391649"/>
            <a:ext cx="1125655" cy="6581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906902"/>
            <a:ext cx="12192000" cy="1655064"/>
          </a:xfrm>
          <a:prstGeom prst="rect">
            <a:avLst/>
          </a:prstGeom>
          <a:solidFill>
            <a:srgbClr val="CC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47416" y="351421"/>
            <a:ext cx="6239932" cy="4159115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00" y="274637"/>
            <a:ext cx="6238672" cy="41591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8689108" y="268675"/>
            <a:ext cx="813600" cy="475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3356" y="5125319"/>
            <a:ext cx="9665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>
                <a:latin typeface="Ubuntu" panose="020B0504030602030204" pitchFamily="34" charset="0"/>
              </a:defRPr>
            </a:lvl1pPr>
          </a:lstStyle>
          <a:p>
            <a:r>
              <a:rPr lang="ru-RU" dirty="0"/>
              <a:t>Земский староста Кузьма Минин и князь Дмитрий Пожарский </a:t>
            </a:r>
            <a:r>
              <a:rPr lang="ru-RU" b="0" dirty="0"/>
              <a:t>объединили народ в ополчение, чтобы освободить Москву </a:t>
            </a:r>
          </a:p>
          <a:p>
            <a:r>
              <a:rPr lang="ru-RU" b="0" dirty="0"/>
              <a:t>от польских захватчиков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30672" y="566928"/>
            <a:ext cx="9511200" cy="5943600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457200"/>
            <a:ext cx="950976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10179043" y="391650"/>
            <a:ext cx="1125655" cy="6581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906902"/>
            <a:ext cx="12192000" cy="1655064"/>
          </a:xfrm>
          <a:prstGeom prst="rect">
            <a:avLst/>
          </a:prstGeom>
          <a:solidFill>
            <a:srgbClr val="CC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36743" y="351385"/>
            <a:ext cx="6652392" cy="4157115"/>
          </a:xfrm>
          <a:prstGeom prst="rect">
            <a:avLst/>
          </a:prstGeom>
          <a:solidFill>
            <a:srgbClr val="DB3E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93" y="274638"/>
            <a:ext cx="6651385" cy="41571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6202">
            <a:off x="8866187" y="270762"/>
            <a:ext cx="813600" cy="475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1832" y="5134205"/>
            <a:ext cx="10799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Ubuntu" panose="020B0504030602030204" pitchFamily="34" charset="0"/>
              </a:rPr>
              <a:t>Юрий Гагарин </a:t>
            </a:r>
            <a:r>
              <a:rPr lang="ru-RU" sz="2400" dirty="0">
                <a:latin typeface="Ubuntu" panose="020B0504030602030204" pitchFamily="34" charset="0"/>
              </a:rPr>
              <a:t>совершил первый в истории человечества космический полёт, который длился 108 минут. Это произошло 12 апреля 1961 года на корабле «Восток»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76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Ubuntu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7</cp:revision>
  <dcterms:created xsi:type="dcterms:W3CDTF">2024-12-03T06:33:00Z</dcterms:created>
  <dcterms:modified xsi:type="dcterms:W3CDTF">2024-12-03T11:50:24Z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60A8B46888524C01BEF0684D18BEBDB5_12</vt:lpwstr>
  </property>
  <property fmtid="{D5CDD505-2E9C-101B-9397-08002B2CF9AE}" pid="3" name="KSOProductBuildVer">
    <vt:lpwstr>1049-12.2.0.18911</vt:lpwstr>
  </property>
</Properties>
</file>